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79" r:id="rId4"/>
    <p:sldId id="283" r:id="rId5"/>
    <p:sldId id="281" r:id="rId6"/>
    <p:sldId id="282" r:id="rId7"/>
    <p:sldId id="280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72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247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7736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078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397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220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266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2448272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4752528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МОЛИТВА</a:t>
            </a:r>
            <a:endParaRPr lang="en-US" sz="4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СИЛУ ТА ПІДТРИМКУ</a:t>
            </a:r>
            <a:endParaRPr lang="ru-RU" sz="4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Господи, як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багато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багато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стають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__________, за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бажання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організувати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нову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церкву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Багато-хто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членів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кажуть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про душу мою: 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_________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Бозі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цій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справі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нема!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4982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Але, Господи, щит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для мене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небезпеки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бути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відкинутим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та слава моя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мою голову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підіймаєш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4715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Я, 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голосом кличу до Господа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озветься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святої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гори.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7428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Я, 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__, лягаю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сплю, і </a:t>
            </a: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пробуджуюся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підпирає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9928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я не побоюсь негативно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налаштованих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церковних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керівників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які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навколо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отаборились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5139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Устань же, о Господи! Спаси мене, Боже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разиш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усіх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щоку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зуби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грішникам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крушиш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2991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Господа, і над людьми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Твоїми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які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організовують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нові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церкви, </a:t>
            </a:r>
            <a: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благословення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384376" cy="504056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4515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40</Words>
  <Application>Microsoft Office PowerPoint</Application>
  <PresentationFormat>Экран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3</vt:lpstr>
      <vt:lpstr>ПСАЛОМ 3:2</vt:lpstr>
      <vt:lpstr>ПСАЛОМ 3:3</vt:lpstr>
      <vt:lpstr>ПСАЛОМ 3:4</vt:lpstr>
      <vt:lpstr>ПСАЛОМ 3:5</vt:lpstr>
      <vt:lpstr>ПСАЛОМ 3:6</vt:lpstr>
      <vt:lpstr>ПСАЛОМ 3:7</vt:lpstr>
      <vt:lpstr>ПСАЛОМ 3:8</vt:lpstr>
      <vt:lpstr>ПСАЛОМ 3:9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152</cp:revision>
  <dcterms:created xsi:type="dcterms:W3CDTF">2011-03-25T18:27:23Z</dcterms:created>
  <dcterms:modified xsi:type="dcterms:W3CDTF">2019-10-21T19:49:32Z</dcterms:modified>
</cp:coreProperties>
</file>